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9" r:id="rId2"/>
    <p:sldId id="272" r:id="rId3"/>
    <p:sldId id="284" r:id="rId4"/>
    <p:sldId id="285" r:id="rId5"/>
    <p:sldId id="2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PPT Template" id="{22C40343-5518-0447-B669-CA13C8412272}">
          <p14:sldIdLst/>
        </p14:section>
        <p14:section name="Title Slides" id="{231E6C4A-1C49-FE4A-8EB8-9DEFBFBEB5FA}">
          <p14:sldIdLst>
            <p14:sldId id="259"/>
          </p14:sldIdLst>
        </p14:section>
        <p14:section name="Content Slides" id="{25F583B3-9A99-2D45-B953-AC316699D554}">
          <p14:sldIdLst>
            <p14:sldId id="272"/>
            <p14:sldId id="284"/>
            <p14:sldId id="285"/>
            <p14:sldId id="286"/>
          </p14:sldIdLst>
        </p14:section>
        <p14:section name="Divider Slides" id="{7D1420DD-4678-FF4F-B523-86FB24EEF02A}">
          <p14:sldIdLst/>
        </p14:section>
        <p14:section name="Blank Options" id="{6A57E007-21DB-E141-9CE0-0BF3EC63C0EF}">
          <p14:sldIdLst/>
        </p14:section>
      </p14:sectionLst>
    </p:ext>
    <p:ext uri="{EFAFB233-063F-42B5-8137-9DF3F51BA10A}">
      <p15:sldGuideLst xmlns:p15="http://schemas.microsoft.com/office/powerpoint/2012/main">
        <p15:guide id="1" orient="horz" pos="3768" userDrawn="1">
          <p15:clr>
            <a:srgbClr val="A4A3A4"/>
          </p15:clr>
        </p15:guide>
        <p15:guide id="2"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3"/>
    <p:restoredTop sz="96327"/>
  </p:normalViewPr>
  <p:slideViewPr>
    <p:cSldViewPr snapToGrid="0" snapToObjects="1" showGuides="1">
      <p:cViewPr varScale="1">
        <p:scale>
          <a:sx n="136" d="100"/>
          <a:sy n="136" d="100"/>
        </p:scale>
        <p:origin x="576" y="200"/>
      </p:cViewPr>
      <p:guideLst>
        <p:guide orient="horz" pos="3768"/>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690F41-3C8C-704D-9579-5C1092CCB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E85FC8-4AC3-1B44-9C57-FB275D7A06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32D15F-635A-5245-824E-B60EE9DF29C3}" type="datetimeFigureOut">
              <a:rPr lang="en-US" smtClean="0"/>
              <a:t>4/23/24</a:t>
            </a:fld>
            <a:endParaRPr lang="en-US" dirty="0"/>
          </a:p>
        </p:txBody>
      </p:sp>
      <p:sp>
        <p:nvSpPr>
          <p:cNvPr id="4" name="Footer Placeholder 3">
            <a:extLst>
              <a:ext uri="{FF2B5EF4-FFF2-40B4-BE49-F238E27FC236}">
                <a16:creationId xmlns:a16="http://schemas.microsoft.com/office/drawing/2014/main" id="{1C291AAC-9709-1E49-B2A7-5124B13871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4DF6FBD-EA5B-AA44-BF20-4E1559E101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26C3BB-EE4F-2F47-B5C3-A238E37EF85D}" type="slidenum">
              <a:rPr lang="en-US" smtClean="0"/>
              <a:t>‹#›</a:t>
            </a:fld>
            <a:endParaRPr lang="en-US" dirty="0"/>
          </a:p>
        </p:txBody>
      </p:sp>
    </p:spTree>
    <p:extLst>
      <p:ext uri="{BB962C8B-B14F-4D97-AF65-F5344CB8AC3E}">
        <p14:creationId xmlns:p14="http://schemas.microsoft.com/office/powerpoint/2010/main" val="179738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3BF6-4756-CF4E-A819-E391C1D3FAC4}" type="datetimeFigureOut">
              <a:rPr lang="en-US" smtClean="0"/>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9052E-B616-6748-856C-2DE0D7A2649D}" type="slidenum">
              <a:rPr lang="en-US" smtClean="0"/>
              <a:t>‹#›</a:t>
            </a:fld>
            <a:endParaRPr lang="en-US" dirty="0"/>
          </a:p>
        </p:txBody>
      </p:sp>
    </p:spTree>
    <p:extLst>
      <p:ext uri="{BB962C8B-B14F-4D97-AF65-F5344CB8AC3E}">
        <p14:creationId xmlns:p14="http://schemas.microsoft.com/office/powerpoint/2010/main" val="53224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9052E-B616-6748-856C-2DE0D7A2649D}" type="slidenum">
              <a:rPr lang="en-US" smtClean="0"/>
              <a:t>4</a:t>
            </a:fld>
            <a:endParaRPr lang="en-US" dirty="0"/>
          </a:p>
        </p:txBody>
      </p:sp>
    </p:spTree>
    <p:extLst>
      <p:ext uri="{BB962C8B-B14F-4D97-AF65-F5344CB8AC3E}">
        <p14:creationId xmlns:p14="http://schemas.microsoft.com/office/powerpoint/2010/main" val="25163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91B9052E-B616-6748-856C-2DE0D7A2649D}" type="slidenum">
              <a:rPr lang="en-US" smtClean="0"/>
              <a:t>5</a:t>
            </a:fld>
            <a:endParaRPr lang="en-US" dirty="0"/>
          </a:p>
        </p:txBody>
      </p:sp>
    </p:spTree>
    <p:extLst>
      <p:ext uri="{BB962C8B-B14F-4D97-AF65-F5344CB8AC3E}">
        <p14:creationId xmlns:p14="http://schemas.microsoft.com/office/powerpoint/2010/main" val="3810602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5EFB7A73-7834-1B47-B710-E71E16FD359D}"/>
              </a:ext>
            </a:extLst>
          </p:cNvPr>
          <p:cNvPicPr>
            <a:picLocks noChangeAspect="1"/>
          </p:cNvPicPr>
          <p:nvPr userDrawn="1"/>
        </p:nvPicPr>
        <p:blipFill>
          <a:blip r:embed="rId2"/>
          <a:stretch>
            <a:fillRect/>
          </a:stretch>
        </p:blipFill>
        <p:spPr>
          <a:xfrm>
            <a:off x="0" y="-18048"/>
            <a:ext cx="12256168" cy="6894095"/>
          </a:xfrm>
          <a:prstGeom prst="rect">
            <a:avLst/>
          </a:prstGeom>
        </p:spPr>
      </p:pic>
      <p:sp>
        <p:nvSpPr>
          <p:cNvPr id="2" name="Title 1">
            <a:extLst>
              <a:ext uri="{FF2B5EF4-FFF2-40B4-BE49-F238E27FC236}">
                <a16:creationId xmlns:a16="http://schemas.microsoft.com/office/drawing/2014/main" id="{E07C779C-37BD-BB41-860F-B251D0DA91A6}"/>
              </a:ext>
            </a:extLst>
          </p:cNvPr>
          <p:cNvSpPr>
            <a:spLocks noGrp="1"/>
          </p:cNvSpPr>
          <p:nvPr>
            <p:ph type="ctrTitle"/>
          </p:nvPr>
        </p:nvSpPr>
        <p:spPr>
          <a:xfrm>
            <a:off x="1524000" y="1069046"/>
            <a:ext cx="9144000" cy="1808908"/>
          </a:xfrm>
          <a:solidFill>
            <a:schemeClr val="tx2"/>
          </a:solidFill>
        </p:spPr>
        <p:txBody>
          <a:bodyPr anchor="ctr">
            <a:normAutofit/>
          </a:bodyPr>
          <a:lstStyle>
            <a:lvl1pPr algn="ctr">
              <a:defRPr sz="3800" b="1">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0C06CC02-DE67-524E-B975-B48378137E50}"/>
              </a:ext>
            </a:extLst>
          </p:cNvPr>
          <p:cNvSpPr>
            <a:spLocks noGrp="1"/>
          </p:cNvSpPr>
          <p:nvPr>
            <p:ph type="subTitle" idx="1"/>
          </p:nvPr>
        </p:nvSpPr>
        <p:spPr>
          <a:xfrm>
            <a:off x="1524000" y="3024522"/>
            <a:ext cx="9144000" cy="584951"/>
          </a:xfrm>
          <a:solidFill>
            <a:schemeClr val="accent1"/>
          </a:solidFill>
        </p:spPr>
        <p:txBody>
          <a:bodyPr anchor="ct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Logo&#10;&#10;Description automatically generated">
            <a:extLst>
              <a:ext uri="{FF2B5EF4-FFF2-40B4-BE49-F238E27FC236}">
                <a16:creationId xmlns:a16="http://schemas.microsoft.com/office/drawing/2014/main" id="{05BF6A87-A16C-8344-AC5C-B5AC96CB6AD7}"/>
              </a:ext>
            </a:extLst>
          </p:cNvPr>
          <p:cNvPicPr>
            <a:picLocks noChangeAspect="1"/>
          </p:cNvPicPr>
          <p:nvPr userDrawn="1"/>
        </p:nvPicPr>
        <p:blipFill>
          <a:blip r:embed="rId3"/>
          <a:stretch>
            <a:fillRect/>
          </a:stretch>
        </p:blipFill>
        <p:spPr>
          <a:xfrm>
            <a:off x="613705" y="5484847"/>
            <a:ext cx="910295" cy="1236628"/>
          </a:xfrm>
          <a:prstGeom prst="rect">
            <a:avLst/>
          </a:prstGeom>
        </p:spPr>
      </p:pic>
      <p:sp>
        <p:nvSpPr>
          <p:cNvPr id="15" name="Content Placeholder 2">
            <a:extLst>
              <a:ext uri="{FF2B5EF4-FFF2-40B4-BE49-F238E27FC236}">
                <a16:creationId xmlns:a16="http://schemas.microsoft.com/office/drawing/2014/main" id="{BA424E68-934F-CE40-AC82-9CDDFB54D5D5}"/>
              </a:ext>
            </a:extLst>
          </p:cNvPr>
          <p:cNvSpPr>
            <a:spLocks noGrp="1"/>
          </p:cNvSpPr>
          <p:nvPr>
            <p:ph idx="10"/>
          </p:nvPr>
        </p:nvSpPr>
        <p:spPr>
          <a:xfrm>
            <a:off x="1524000" y="3782755"/>
            <a:ext cx="9144000" cy="779306"/>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80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Ligh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15328-F07E-7B42-B0FE-7B77AFAC5706}"/>
              </a:ext>
            </a:extLst>
          </p:cNvPr>
          <p:cNvPicPr>
            <a:picLocks noChangeAspect="1"/>
          </p:cNvPicPr>
          <p:nvPr userDrawn="1"/>
        </p:nvPicPr>
        <p:blipFill>
          <a:blip r:embed="rId2"/>
          <a:srcRect/>
          <a:stretch/>
        </p:blipFill>
        <p:spPr>
          <a:xfrm>
            <a:off x="-159634" y="-81481"/>
            <a:ext cx="12351634" cy="6947794"/>
          </a:xfrm>
          <a:prstGeom prst="rect">
            <a:avLst/>
          </a:prstGeom>
        </p:spPr>
      </p:pic>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831850" y="1749495"/>
            <a:ext cx="10515600" cy="983767"/>
          </a:xfrm>
        </p:spPr>
        <p:txBody>
          <a:bodyPr anchor="t">
            <a:normAutofit/>
          </a:bodyPr>
          <a:lstStyle>
            <a:lvl1pPr algn="ctr">
              <a:defRPr sz="4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6051D2-ECA7-5944-83EF-32E911131371}"/>
              </a:ext>
            </a:extLst>
          </p:cNvPr>
          <p:cNvSpPr>
            <a:spLocks noGrp="1"/>
          </p:cNvSpPr>
          <p:nvPr>
            <p:ph type="body" idx="1"/>
          </p:nvPr>
        </p:nvSpPr>
        <p:spPr>
          <a:xfrm>
            <a:off x="831850" y="2733262"/>
            <a:ext cx="10515600" cy="1065654"/>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5100C632-D780-4647-B7CC-075D28465080}"/>
              </a:ext>
            </a:extLst>
          </p:cNvPr>
          <p:cNvPicPr>
            <a:picLocks noChangeAspect="1"/>
          </p:cNvPicPr>
          <p:nvPr userDrawn="1"/>
        </p:nvPicPr>
        <p:blipFill>
          <a:blip r:embed="rId3"/>
          <a:stretch>
            <a:fillRect/>
          </a:stretch>
        </p:blipFill>
        <p:spPr>
          <a:xfrm>
            <a:off x="11427304" y="6087512"/>
            <a:ext cx="691192" cy="660952"/>
          </a:xfrm>
          <a:prstGeom prst="rect">
            <a:avLst/>
          </a:prstGeom>
        </p:spPr>
      </p:pic>
    </p:spTree>
    <p:extLst>
      <p:ext uri="{BB962C8B-B14F-4D97-AF65-F5344CB8AC3E}">
        <p14:creationId xmlns:p14="http://schemas.microsoft.com/office/powerpoint/2010/main" val="71818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2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15328-F07E-7B42-B0FE-7B77AFAC57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831850" y="1749495"/>
            <a:ext cx="10515600" cy="983767"/>
          </a:xfrm>
        </p:spPr>
        <p:txBody>
          <a:bodyPr anchor="t">
            <a:normAutofit/>
          </a:bodyPr>
          <a:lstStyle>
            <a:lvl1pPr algn="ctr">
              <a:defRPr sz="4000" b="1">
                <a:solidFill>
                  <a:srgbClr val="FFFFF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6051D2-ECA7-5944-83EF-32E911131371}"/>
              </a:ext>
            </a:extLst>
          </p:cNvPr>
          <p:cNvSpPr>
            <a:spLocks noGrp="1"/>
          </p:cNvSpPr>
          <p:nvPr>
            <p:ph type="body" idx="1"/>
          </p:nvPr>
        </p:nvSpPr>
        <p:spPr>
          <a:xfrm>
            <a:off x="831850" y="2733262"/>
            <a:ext cx="10515600" cy="832898"/>
          </a:xfrm>
        </p:spPr>
        <p:txBody>
          <a:bodyPr/>
          <a:lstStyle>
            <a:lvl1pPr marL="0" indent="0" algn="ctr">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Logo&#10;&#10;Description automatically generated">
            <a:extLst>
              <a:ext uri="{FF2B5EF4-FFF2-40B4-BE49-F238E27FC236}">
                <a16:creationId xmlns:a16="http://schemas.microsoft.com/office/drawing/2014/main" id="{3C7D70FC-2419-AF4F-816E-9D49E9CFD6B4}"/>
              </a:ext>
            </a:extLst>
          </p:cNvPr>
          <p:cNvPicPr>
            <a:picLocks noChangeAspect="1"/>
          </p:cNvPicPr>
          <p:nvPr userDrawn="1"/>
        </p:nvPicPr>
        <p:blipFill>
          <a:blip r:embed="rId3"/>
          <a:stretch>
            <a:fillRect/>
          </a:stretch>
        </p:blipFill>
        <p:spPr>
          <a:xfrm>
            <a:off x="11435616" y="5896691"/>
            <a:ext cx="558180" cy="758282"/>
          </a:xfrm>
          <a:prstGeom prst="rect">
            <a:avLst/>
          </a:prstGeom>
        </p:spPr>
      </p:pic>
    </p:spTree>
    <p:extLst>
      <p:ext uri="{BB962C8B-B14F-4D97-AF65-F5344CB8AC3E}">
        <p14:creationId xmlns:p14="http://schemas.microsoft.com/office/powerpoint/2010/main" val="19053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igh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15328-F07E-7B42-B0FE-7B77AFAC5706}"/>
              </a:ext>
            </a:extLst>
          </p:cNvPr>
          <p:cNvPicPr>
            <a:picLocks noChangeAspect="1"/>
          </p:cNvPicPr>
          <p:nvPr userDrawn="1"/>
        </p:nvPicPr>
        <p:blipFill>
          <a:blip r:embed="rId2"/>
          <a:srcRect/>
          <a:stretch/>
        </p:blipFill>
        <p:spPr>
          <a:xfrm>
            <a:off x="-31290" y="-17600"/>
            <a:ext cx="12223289" cy="6875600"/>
          </a:xfrm>
          <a:prstGeom prst="rect">
            <a:avLst/>
          </a:prstGeom>
        </p:spPr>
      </p:pic>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831850" y="1749495"/>
            <a:ext cx="10515600" cy="983767"/>
          </a:xfrm>
        </p:spPr>
        <p:txBody>
          <a:bodyPr anchor="t">
            <a:normAutofit/>
          </a:bodyPr>
          <a:lstStyle>
            <a:lvl1pPr algn="ctr">
              <a:defRPr sz="4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6051D2-ECA7-5944-83EF-32E911131371}"/>
              </a:ext>
            </a:extLst>
          </p:cNvPr>
          <p:cNvSpPr>
            <a:spLocks noGrp="1"/>
          </p:cNvSpPr>
          <p:nvPr>
            <p:ph type="body" idx="1"/>
          </p:nvPr>
        </p:nvSpPr>
        <p:spPr>
          <a:xfrm>
            <a:off x="831850" y="2733262"/>
            <a:ext cx="10515600" cy="1065654"/>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2A7B285F-D309-734B-B1F2-F36757EAA171}"/>
              </a:ext>
            </a:extLst>
          </p:cNvPr>
          <p:cNvPicPr>
            <a:picLocks noChangeAspect="1"/>
          </p:cNvPicPr>
          <p:nvPr userDrawn="1"/>
        </p:nvPicPr>
        <p:blipFill>
          <a:blip r:embed="rId3"/>
          <a:stretch>
            <a:fillRect/>
          </a:stretch>
        </p:blipFill>
        <p:spPr>
          <a:xfrm>
            <a:off x="11435616" y="5896691"/>
            <a:ext cx="558180" cy="758282"/>
          </a:xfrm>
          <a:prstGeom prst="rect">
            <a:avLst/>
          </a:prstGeom>
        </p:spPr>
      </p:pic>
    </p:spTree>
    <p:extLst>
      <p:ext uri="{BB962C8B-B14F-4D97-AF65-F5344CB8AC3E}">
        <p14:creationId xmlns:p14="http://schemas.microsoft.com/office/powerpoint/2010/main" val="232345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D536D7-B629-6A4A-91B1-2C154E418147}"/>
              </a:ext>
            </a:extLst>
          </p:cNvPr>
          <p:cNvPicPr>
            <a:picLocks noChangeAspect="1"/>
          </p:cNvPicPr>
          <p:nvPr userDrawn="1"/>
        </p:nvPicPr>
        <p:blipFill>
          <a:blip r:embed="rId2"/>
          <a:srcRect/>
          <a:stretch/>
        </p:blipFill>
        <p:spPr>
          <a:xfrm>
            <a:off x="0" y="-18047"/>
            <a:ext cx="12256167" cy="6894094"/>
          </a:xfrm>
          <a:prstGeom prst="rect">
            <a:avLst/>
          </a:prstGeom>
        </p:spPr>
      </p:pic>
      <p:sp>
        <p:nvSpPr>
          <p:cNvPr id="2" name="Title 1">
            <a:extLst>
              <a:ext uri="{FF2B5EF4-FFF2-40B4-BE49-F238E27FC236}">
                <a16:creationId xmlns:a16="http://schemas.microsoft.com/office/drawing/2014/main" id="{AB319B6D-0487-A446-BD4D-2BEF777C76ED}"/>
              </a:ext>
            </a:extLst>
          </p:cNvPr>
          <p:cNvSpPr>
            <a:spLocks noGrp="1"/>
          </p:cNvSpPr>
          <p:nvPr>
            <p:ph type="title"/>
          </p:nvPr>
        </p:nvSpPr>
        <p:spPr>
          <a:xfrm>
            <a:off x="2593572" y="571392"/>
            <a:ext cx="8760228" cy="944730"/>
          </a:xfrm>
          <a:solidFill>
            <a:schemeClr val="tx2"/>
          </a:solidFill>
        </p:spPr>
        <p:txBody>
          <a:bodyPr>
            <a:normAutofit/>
          </a:bodyPr>
          <a:lstStyle>
            <a:lvl1pPr>
              <a:defRPr sz="4000">
                <a:solidFill>
                  <a:srgbClr val="FFFFF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F816C3-4734-DF42-A04E-10507D2128E3}"/>
              </a:ext>
            </a:extLst>
          </p:cNvPr>
          <p:cNvSpPr>
            <a:spLocks noGrp="1"/>
          </p:cNvSpPr>
          <p:nvPr>
            <p:ph idx="1"/>
          </p:nvPr>
        </p:nvSpPr>
        <p:spPr>
          <a:xfrm>
            <a:off x="2593570" y="1729047"/>
            <a:ext cx="8760229" cy="4447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799457-CAAE-AC42-B079-17CB3D53D514}"/>
              </a:ext>
            </a:extLst>
          </p:cNvPr>
          <p:cNvSpPr>
            <a:spLocks noGrp="1"/>
          </p:cNvSpPr>
          <p:nvPr>
            <p:ph type="sldNum" sz="quarter" idx="12"/>
          </p:nvPr>
        </p:nvSpPr>
        <p:spPr/>
        <p:txBody>
          <a:bodyPr/>
          <a:lstStyle/>
          <a:p>
            <a:fld id="{1D723A7B-DC2F-C04A-B05E-6D1284A3228F}" type="slidenum">
              <a:rPr lang="en-US" smtClean="0"/>
              <a:t>‹#›</a:t>
            </a:fld>
            <a:endParaRPr lang="en-US" dirty="0"/>
          </a:p>
        </p:txBody>
      </p:sp>
      <p:sp>
        <p:nvSpPr>
          <p:cNvPr id="13" name="SmartArt Placeholder 12">
            <a:extLst>
              <a:ext uri="{FF2B5EF4-FFF2-40B4-BE49-F238E27FC236}">
                <a16:creationId xmlns:a16="http://schemas.microsoft.com/office/drawing/2014/main" id="{593E2DB0-08CB-724F-83E9-B49172C72E5C}"/>
              </a:ext>
            </a:extLst>
          </p:cNvPr>
          <p:cNvSpPr>
            <a:spLocks noGrp="1"/>
          </p:cNvSpPr>
          <p:nvPr>
            <p:ph type="dgm" sz="quarter" idx="13"/>
          </p:nvPr>
        </p:nvSpPr>
        <p:spPr>
          <a:xfrm>
            <a:off x="2593975" y="331788"/>
            <a:ext cx="8759825" cy="117099"/>
          </a:xfrm>
          <a:solidFill>
            <a:schemeClr val="accent1"/>
          </a:solidFill>
        </p:spPr>
        <p:txBody>
          <a:bodyPr>
            <a:noAutofit/>
          </a:bodyPr>
          <a:lstStyle>
            <a:lvl1pPr marL="0" indent="0">
              <a:buNone/>
              <a:defRPr sz="1200"/>
            </a:lvl1pPr>
          </a:lstStyle>
          <a:p>
            <a:endParaRPr lang="en-US" dirty="0"/>
          </a:p>
        </p:txBody>
      </p:sp>
      <p:pic>
        <p:nvPicPr>
          <p:cNvPr id="16" name="Picture 15" descr="Logo, icon&#10;&#10;Description automatically generated">
            <a:extLst>
              <a:ext uri="{FF2B5EF4-FFF2-40B4-BE49-F238E27FC236}">
                <a16:creationId xmlns:a16="http://schemas.microsoft.com/office/drawing/2014/main" id="{2A0465EB-BC57-3F4B-8ECD-0A490D1DA246}"/>
              </a:ext>
            </a:extLst>
          </p:cNvPr>
          <p:cNvPicPr>
            <a:picLocks noChangeAspect="1"/>
          </p:cNvPicPr>
          <p:nvPr userDrawn="1"/>
        </p:nvPicPr>
        <p:blipFill>
          <a:blip r:embed="rId3"/>
          <a:stretch>
            <a:fillRect/>
          </a:stretch>
        </p:blipFill>
        <p:spPr>
          <a:xfrm>
            <a:off x="605907" y="5844973"/>
            <a:ext cx="865622" cy="827751"/>
          </a:xfrm>
          <a:prstGeom prst="rect">
            <a:avLst/>
          </a:prstGeom>
        </p:spPr>
      </p:pic>
    </p:spTree>
    <p:extLst>
      <p:ext uri="{BB962C8B-B14F-4D97-AF65-F5344CB8AC3E}">
        <p14:creationId xmlns:p14="http://schemas.microsoft.com/office/powerpoint/2010/main" val="327646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D536D7-B629-6A4A-91B1-2C154E418147}"/>
              </a:ext>
            </a:extLst>
          </p:cNvPr>
          <p:cNvPicPr>
            <a:picLocks noChangeAspect="1"/>
          </p:cNvPicPr>
          <p:nvPr userDrawn="1"/>
        </p:nvPicPr>
        <p:blipFill>
          <a:blip r:embed="rId2"/>
          <a:srcRect/>
          <a:stretch/>
        </p:blipFill>
        <p:spPr>
          <a:xfrm>
            <a:off x="0" y="-18047"/>
            <a:ext cx="12256167" cy="6894094"/>
          </a:xfrm>
          <a:prstGeom prst="rect">
            <a:avLst/>
          </a:prstGeom>
        </p:spPr>
      </p:pic>
      <p:sp>
        <p:nvSpPr>
          <p:cNvPr id="2" name="Title 1">
            <a:extLst>
              <a:ext uri="{FF2B5EF4-FFF2-40B4-BE49-F238E27FC236}">
                <a16:creationId xmlns:a16="http://schemas.microsoft.com/office/drawing/2014/main" id="{AB319B6D-0487-A446-BD4D-2BEF777C76ED}"/>
              </a:ext>
            </a:extLst>
          </p:cNvPr>
          <p:cNvSpPr>
            <a:spLocks noGrp="1"/>
          </p:cNvSpPr>
          <p:nvPr>
            <p:ph type="title"/>
          </p:nvPr>
        </p:nvSpPr>
        <p:spPr>
          <a:xfrm>
            <a:off x="2593572" y="571392"/>
            <a:ext cx="8760228" cy="944730"/>
          </a:xfrm>
          <a:solidFill>
            <a:schemeClr val="tx2"/>
          </a:solidFill>
        </p:spPr>
        <p:txBody>
          <a:bodyPr>
            <a:normAutofit/>
          </a:bodyPr>
          <a:lstStyle>
            <a:lvl1pPr>
              <a:defRPr sz="4000">
                <a:solidFill>
                  <a:srgbClr val="FFFFF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F816C3-4734-DF42-A04E-10507D2128E3}"/>
              </a:ext>
            </a:extLst>
          </p:cNvPr>
          <p:cNvSpPr>
            <a:spLocks noGrp="1"/>
          </p:cNvSpPr>
          <p:nvPr>
            <p:ph idx="1"/>
          </p:nvPr>
        </p:nvSpPr>
        <p:spPr>
          <a:xfrm>
            <a:off x="2593571" y="1729047"/>
            <a:ext cx="4264429" cy="4447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799457-CAAE-AC42-B079-17CB3D53D514}"/>
              </a:ext>
            </a:extLst>
          </p:cNvPr>
          <p:cNvSpPr>
            <a:spLocks noGrp="1"/>
          </p:cNvSpPr>
          <p:nvPr>
            <p:ph type="sldNum" sz="quarter" idx="12"/>
          </p:nvPr>
        </p:nvSpPr>
        <p:spPr/>
        <p:txBody>
          <a:bodyPr/>
          <a:lstStyle/>
          <a:p>
            <a:fld id="{1D723A7B-DC2F-C04A-B05E-6D1284A3228F}" type="slidenum">
              <a:rPr lang="en-US" smtClean="0"/>
              <a:t>‹#›</a:t>
            </a:fld>
            <a:endParaRPr lang="en-US" dirty="0"/>
          </a:p>
        </p:txBody>
      </p:sp>
      <p:sp>
        <p:nvSpPr>
          <p:cNvPr id="13" name="SmartArt Placeholder 12">
            <a:extLst>
              <a:ext uri="{FF2B5EF4-FFF2-40B4-BE49-F238E27FC236}">
                <a16:creationId xmlns:a16="http://schemas.microsoft.com/office/drawing/2014/main" id="{593E2DB0-08CB-724F-83E9-B49172C72E5C}"/>
              </a:ext>
            </a:extLst>
          </p:cNvPr>
          <p:cNvSpPr>
            <a:spLocks noGrp="1"/>
          </p:cNvSpPr>
          <p:nvPr>
            <p:ph type="dgm" sz="quarter" idx="13"/>
          </p:nvPr>
        </p:nvSpPr>
        <p:spPr>
          <a:xfrm>
            <a:off x="2593975" y="331788"/>
            <a:ext cx="8759825" cy="117099"/>
          </a:xfrm>
          <a:solidFill>
            <a:schemeClr val="accent1"/>
          </a:solidFill>
        </p:spPr>
        <p:txBody>
          <a:bodyPr>
            <a:noAutofit/>
          </a:bodyPr>
          <a:lstStyle>
            <a:lvl1pPr marL="0" indent="0">
              <a:buNone/>
              <a:defRPr sz="1200"/>
            </a:lvl1pPr>
          </a:lstStyle>
          <a:p>
            <a:endParaRPr lang="en-US" dirty="0"/>
          </a:p>
        </p:txBody>
      </p:sp>
      <p:pic>
        <p:nvPicPr>
          <p:cNvPr id="16" name="Picture 15" descr="Logo, icon&#10;&#10;Description automatically generated">
            <a:extLst>
              <a:ext uri="{FF2B5EF4-FFF2-40B4-BE49-F238E27FC236}">
                <a16:creationId xmlns:a16="http://schemas.microsoft.com/office/drawing/2014/main" id="{2A0465EB-BC57-3F4B-8ECD-0A490D1DA246}"/>
              </a:ext>
            </a:extLst>
          </p:cNvPr>
          <p:cNvPicPr>
            <a:picLocks noChangeAspect="1"/>
          </p:cNvPicPr>
          <p:nvPr userDrawn="1"/>
        </p:nvPicPr>
        <p:blipFill>
          <a:blip r:embed="rId3"/>
          <a:stretch>
            <a:fillRect/>
          </a:stretch>
        </p:blipFill>
        <p:spPr>
          <a:xfrm>
            <a:off x="605907" y="5844973"/>
            <a:ext cx="865622" cy="827751"/>
          </a:xfrm>
          <a:prstGeom prst="rect">
            <a:avLst/>
          </a:prstGeom>
        </p:spPr>
      </p:pic>
      <p:sp>
        <p:nvSpPr>
          <p:cNvPr id="5" name="Text Placeholder 4">
            <a:extLst>
              <a:ext uri="{FF2B5EF4-FFF2-40B4-BE49-F238E27FC236}">
                <a16:creationId xmlns:a16="http://schemas.microsoft.com/office/drawing/2014/main" id="{32BF283C-4FA8-0944-BE2D-B053B6DC0565}"/>
              </a:ext>
            </a:extLst>
          </p:cNvPr>
          <p:cNvSpPr>
            <a:spLocks noGrp="1"/>
          </p:cNvSpPr>
          <p:nvPr>
            <p:ph type="body" sz="quarter" idx="14"/>
          </p:nvPr>
        </p:nvSpPr>
        <p:spPr>
          <a:xfrm>
            <a:off x="7089371" y="1737728"/>
            <a:ext cx="4264429" cy="4464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721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D7B302-36B1-B64A-B97B-B3A3E13BD31F}"/>
              </a:ext>
            </a:extLst>
          </p:cNvPr>
          <p:cNvPicPr>
            <a:picLocks noChangeAspect="1"/>
          </p:cNvPicPr>
          <p:nvPr userDrawn="1"/>
        </p:nvPicPr>
        <p:blipFill>
          <a:blip r:embed="rId2"/>
          <a:srcRect/>
          <a:stretch/>
        </p:blipFill>
        <p:spPr>
          <a:xfrm>
            <a:off x="0" y="-18047"/>
            <a:ext cx="12256167" cy="6894094"/>
          </a:xfrm>
          <a:prstGeom prst="rect">
            <a:avLst/>
          </a:prstGeom>
        </p:spPr>
      </p:pic>
      <p:pic>
        <p:nvPicPr>
          <p:cNvPr id="10" name="Picture 9" descr="Logo, icon&#10;&#10;Description automatically generated">
            <a:extLst>
              <a:ext uri="{FF2B5EF4-FFF2-40B4-BE49-F238E27FC236}">
                <a16:creationId xmlns:a16="http://schemas.microsoft.com/office/drawing/2014/main" id="{F0D1FDBB-EED7-D243-83A4-CE698E6B843B}"/>
              </a:ext>
            </a:extLst>
          </p:cNvPr>
          <p:cNvPicPr>
            <a:picLocks noChangeAspect="1"/>
          </p:cNvPicPr>
          <p:nvPr userDrawn="1"/>
        </p:nvPicPr>
        <p:blipFill>
          <a:blip r:embed="rId3"/>
          <a:stretch>
            <a:fillRect/>
          </a:stretch>
        </p:blipFill>
        <p:spPr>
          <a:xfrm>
            <a:off x="605907" y="5844973"/>
            <a:ext cx="865622" cy="827751"/>
          </a:xfrm>
          <a:prstGeom prst="rect">
            <a:avLst/>
          </a:prstGeom>
        </p:spPr>
      </p:pic>
      <p:sp>
        <p:nvSpPr>
          <p:cNvPr id="3" name="Text Placeholder 2">
            <a:extLst>
              <a:ext uri="{FF2B5EF4-FFF2-40B4-BE49-F238E27FC236}">
                <a16:creationId xmlns:a16="http://schemas.microsoft.com/office/drawing/2014/main" id="{0A9140A6-C73E-2644-89ED-BDCE38F8A714}"/>
              </a:ext>
            </a:extLst>
          </p:cNvPr>
          <p:cNvSpPr>
            <a:spLocks noGrp="1"/>
          </p:cNvSpPr>
          <p:nvPr>
            <p:ph type="body" idx="1"/>
          </p:nvPr>
        </p:nvSpPr>
        <p:spPr>
          <a:xfrm>
            <a:off x="2593572" y="1681163"/>
            <a:ext cx="426442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ADB998F-B10A-5244-922D-A55BDCC66D22}"/>
              </a:ext>
            </a:extLst>
          </p:cNvPr>
          <p:cNvSpPr>
            <a:spLocks noGrp="1"/>
          </p:cNvSpPr>
          <p:nvPr>
            <p:ph sz="half" idx="2"/>
          </p:nvPr>
        </p:nvSpPr>
        <p:spPr>
          <a:xfrm>
            <a:off x="2593572" y="2505075"/>
            <a:ext cx="4264428"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B7AA4D-1D93-DC4C-ABE4-A36FDED8D335}"/>
              </a:ext>
            </a:extLst>
          </p:cNvPr>
          <p:cNvSpPr>
            <a:spLocks noGrp="1"/>
          </p:cNvSpPr>
          <p:nvPr>
            <p:ph type="body" sz="quarter" idx="3"/>
          </p:nvPr>
        </p:nvSpPr>
        <p:spPr>
          <a:xfrm>
            <a:off x="7090958" y="1681163"/>
            <a:ext cx="42644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298723F-054D-1E45-B6BF-757AC4E48A31}"/>
              </a:ext>
            </a:extLst>
          </p:cNvPr>
          <p:cNvSpPr>
            <a:spLocks noGrp="1"/>
          </p:cNvSpPr>
          <p:nvPr>
            <p:ph sz="quarter" idx="4"/>
          </p:nvPr>
        </p:nvSpPr>
        <p:spPr>
          <a:xfrm>
            <a:off x="7090958" y="2505075"/>
            <a:ext cx="4264429"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BCA9C9A-3A50-B749-93BC-BE6F99D1E365}"/>
              </a:ext>
            </a:extLst>
          </p:cNvPr>
          <p:cNvSpPr>
            <a:spLocks noGrp="1"/>
          </p:cNvSpPr>
          <p:nvPr>
            <p:ph type="sldNum" sz="quarter" idx="12"/>
          </p:nvPr>
        </p:nvSpPr>
        <p:spPr/>
        <p:txBody>
          <a:bodyPr/>
          <a:lstStyle/>
          <a:p>
            <a:fld id="{1D723A7B-DC2F-C04A-B05E-6D1284A3228F}" type="slidenum">
              <a:rPr lang="en-US" smtClean="0"/>
              <a:t>‹#›</a:t>
            </a:fld>
            <a:endParaRPr lang="en-US" dirty="0"/>
          </a:p>
        </p:txBody>
      </p:sp>
      <p:sp>
        <p:nvSpPr>
          <p:cNvPr id="12" name="SmartArt Placeholder 12">
            <a:extLst>
              <a:ext uri="{FF2B5EF4-FFF2-40B4-BE49-F238E27FC236}">
                <a16:creationId xmlns:a16="http://schemas.microsoft.com/office/drawing/2014/main" id="{E7EE66F5-71FD-A24C-9201-696949667340}"/>
              </a:ext>
            </a:extLst>
          </p:cNvPr>
          <p:cNvSpPr>
            <a:spLocks noGrp="1"/>
          </p:cNvSpPr>
          <p:nvPr>
            <p:ph type="dgm" sz="quarter" idx="13"/>
          </p:nvPr>
        </p:nvSpPr>
        <p:spPr>
          <a:xfrm>
            <a:off x="2593975" y="331788"/>
            <a:ext cx="8759825" cy="117099"/>
          </a:xfrm>
          <a:solidFill>
            <a:schemeClr val="accent1"/>
          </a:solidFill>
        </p:spPr>
        <p:txBody>
          <a:bodyPr>
            <a:noAutofit/>
          </a:bodyPr>
          <a:lstStyle>
            <a:lvl1pPr marL="0" indent="0">
              <a:buNone/>
              <a:defRPr sz="1200"/>
            </a:lvl1pPr>
          </a:lstStyle>
          <a:p>
            <a:endParaRPr lang="en-US" dirty="0"/>
          </a:p>
        </p:txBody>
      </p:sp>
      <p:sp>
        <p:nvSpPr>
          <p:cNvPr id="7" name="Title 6">
            <a:extLst>
              <a:ext uri="{FF2B5EF4-FFF2-40B4-BE49-F238E27FC236}">
                <a16:creationId xmlns:a16="http://schemas.microsoft.com/office/drawing/2014/main" id="{A7D45229-1678-3E4D-9E4C-6E8A43C1665E}"/>
              </a:ext>
            </a:extLst>
          </p:cNvPr>
          <p:cNvSpPr>
            <a:spLocks noGrp="1"/>
          </p:cNvSpPr>
          <p:nvPr>
            <p:ph type="title"/>
          </p:nvPr>
        </p:nvSpPr>
        <p:spPr>
          <a:xfrm>
            <a:off x="2593572" y="581861"/>
            <a:ext cx="8760228" cy="932615"/>
          </a:xfrm>
          <a:solidFill>
            <a:schemeClr val="tx2"/>
          </a:solidFill>
        </p:spPr>
        <p:txBody>
          <a:bodyPr>
            <a:normAutofit/>
          </a:bodyPr>
          <a:lstStyle>
            <a:lvl1pPr>
              <a:defRPr sz="40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4311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1A7951-D845-174F-8CAC-7C15015EA909}"/>
              </a:ext>
            </a:extLst>
          </p:cNvPr>
          <p:cNvSpPr/>
          <p:nvPr userDrawn="1"/>
        </p:nvSpPr>
        <p:spPr>
          <a:xfrm>
            <a:off x="0" y="1"/>
            <a:ext cx="12192000"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252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1A7951-D845-174F-8CAC-7C15015EA909}"/>
              </a:ext>
            </a:extLst>
          </p:cNvPr>
          <p:cNvSpPr/>
          <p:nvPr userDrawn="1"/>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096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Picture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3F7F23-1A42-7445-9768-9AF62FA19890}"/>
              </a:ext>
            </a:extLst>
          </p:cNvPr>
          <p:cNvSpPr/>
          <p:nvPr userDrawn="1"/>
        </p:nvSpPr>
        <p:spPr>
          <a:xfrm>
            <a:off x="0" y="0"/>
            <a:ext cx="12192000" cy="6874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D70BD65A-C048-AA47-8570-B4D0E1518093}"/>
              </a:ext>
            </a:extLst>
          </p:cNvPr>
          <p:cNvSpPr>
            <a:spLocks noGrp="1"/>
          </p:cNvSpPr>
          <p:nvPr>
            <p:ph type="pic" sz="quarter" idx="10"/>
          </p:nvPr>
        </p:nvSpPr>
        <p:spPr>
          <a:xfrm>
            <a:off x="0" y="0"/>
            <a:ext cx="12192000" cy="6874625"/>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111981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FB7A73-7834-1B47-B710-E71E16FD359D}"/>
              </a:ext>
            </a:extLst>
          </p:cNvPr>
          <p:cNvPicPr>
            <a:picLocks noChangeAspect="1"/>
          </p:cNvPicPr>
          <p:nvPr userDrawn="1"/>
        </p:nvPicPr>
        <p:blipFill>
          <a:blip r:embed="rId2"/>
          <a:srcRect/>
          <a:stretch/>
        </p:blipFill>
        <p:spPr>
          <a:xfrm>
            <a:off x="0" y="-18047"/>
            <a:ext cx="12256168" cy="6894094"/>
          </a:xfrm>
          <a:prstGeom prst="rect">
            <a:avLst/>
          </a:prstGeom>
        </p:spPr>
      </p:pic>
      <p:sp>
        <p:nvSpPr>
          <p:cNvPr id="2" name="Title 1">
            <a:extLst>
              <a:ext uri="{FF2B5EF4-FFF2-40B4-BE49-F238E27FC236}">
                <a16:creationId xmlns:a16="http://schemas.microsoft.com/office/drawing/2014/main" id="{E07C779C-37BD-BB41-860F-B251D0DA91A6}"/>
              </a:ext>
            </a:extLst>
          </p:cNvPr>
          <p:cNvSpPr>
            <a:spLocks noGrp="1"/>
          </p:cNvSpPr>
          <p:nvPr>
            <p:ph type="ctrTitle"/>
          </p:nvPr>
        </p:nvSpPr>
        <p:spPr>
          <a:xfrm>
            <a:off x="1524000" y="1069046"/>
            <a:ext cx="9144000" cy="1808908"/>
          </a:xfrm>
          <a:solidFill>
            <a:schemeClr val="tx2"/>
          </a:solidFill>
        </p:spPr>
        <p:txBody>
          <a:bodyPr anchor="ctr">
            <a:normAutofit/>
          </a:bodyPr>
          <a:lstStyle>
            <a:lvl1pPr algn="ctr">
              <a:defRPr sz="3800" b="1">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0C06CC02-DE67-524E-B975-B48378137E50}"/>
              </a:ext>
            </a:extLst>
          </p:cNvPr>
          <p:cNvSpPr>
            <a:spLocks noGrp="1"/>
          </p:cNvSpPr>
          <p:nvPr>
            <p:ph type="subTitle" idx="1"/>
          </p:nvPr>
        </p:nvSpPr>
        <p:spPr>
          <a:xfrm>
            <a:off x="1524000" y="3024522"/>
            <a:ext cx="9144000" cy="584951"/>
          </a:xfrm>
          <a:solidFill>
            <a:schemeClr val="accent1"/>
          </a:solidFill>
        </p:spPr>
        <p:txBody>
          <a:bodyPr anchor="ct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10;&#10;Description automatically generated with medium confidence">
            <a:extLst>
              <a:ext uri="{FF2B5EF4-FFF2-40B4-BE49-F238E27FC236}">
                <a16:creationId xmlns:a16="http://schemas.microsoft.com/office/drawing/2014/main" id="{7D90DC11-4011-8A43-A5F8-F65762ED03BB}"/>
              </a:ext>
            </a:extLst>
          </p:cNvPr>
          <p:cNvPicPr>
            <a:picLocks noChangeAspect="1"/>
          </p:cNvPicPr>
          <p:nvPr userDrawn="1"/>
        </p:nvPicPr>
        <p:blipFill>
          <a:blip r:embed="rId3"/>
          <a:stretch>
            <a:fillRect/>
          </a:stretch>
        </p:blipFill>
        <p:spPr>
          <a:xfrm>
            <a:off x="155475" y="5656141"/>
            <a:ext cx="3598378" cy="1158611"/>
          </a:xfrm>
          <a:prstGeom prst="rect">
            <a:avLst/>
          </a:prstGeom>
        </p:spPr>
      </p:pic>
      <p:sp>
        <p:nvSpPr>
          <p:cNvPr id="12" name="Text Placeholder 11">
            <a:extLst>
              <a:ext uri="{FF2B5EF4-FFF2-40B4-BE49-F238E27FC236}">
                <a16:creationId xmlns:a16="http://schemas.microsoft.com/office/drawing/2014/main" id="{B8FC077A-76D5-C943-90E9-BF702BBE84D1}"/>
              </a:ext>
            </a:extLst>
          </p:cNvPr>
          <p:cNvSpPr>
            <a:spLocks noGrp="1"/>
          </p:cNvSpPr>
          <p:nvPr>
            <p:ph type="body" sz="quarter" idx="10"/>
          </p:nvPr>
        </p:nvSpPr>
        <p:spPr>
          <a:xfrm>
            <a:off x="7739063" y="4987925"/>
            <a:ext cx="4065587" cy="1554163"/>
          </a:xfrm>
        </p:spPr>
        <p:txBody>
          <a:bodyPr anchor="b">
            <a:noAutofit/>
          </a:bodyPr>
          <a:lstStyle>
            <a:lvl1pPr marL="0" indent="0" algn="r">
              <a:buNone/>
              <a:defRPr sz="2000">
                <a:solidFill>
                  <a:srgbClr val="FFFFFF"/>
                </a:solidFill>
              </a:defRPr>
            </a:lvl1pPr>
            <a:lvl2pPr marL="457200" indent="0" algn="r">
              <a:buNone/>
              <a:defRPr sz="1800">
                <a:solidFill>
                  <a:srgbClr val="FFFFFF"/>
                </a:solidFill>
              </a:defRPr>
            </a:lvl2pPr>
            <a:lvl3pPr marL="914400" indent="0" algn="r">
              <a:buNone/>
              <a:defRPr sz="1600">
                <a:solidFill>
                  <a:srgbClr val="FFFFFF"/>
                </a:solidFill>
              </a:defRPr>
            </a:lvl3pPr>
            <a:lvl4pPr marL="1371600" indent="0" algn="r">
              <a:buNone/>
              <a:defRPr sz="1400">
                <a:solidFill>
                  <a:srgbClr val="FFFFFF"/>
                </a:solidFill>
              </a:defRPr>
            </a:lvl4pPr>
            <a:lvl5pPr marL="1828800" indent="0" algn="r">
              <a:buNone/>
              <a:defRPr sz="1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92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9B6D-0487-A446-BD4D-2BEF777C76ED}"/>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B1F816C3-4734-DF42-A04E-10507D2128E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799457-CAAE-AC42-B079-17CB3D53D514}"/>
              </a:ext>
            </a:extLst>
          </p:cNvPr>
          <p:cNvSpPr>
            <a:spLocks noGrp="1"/>
          </p:cNvSpPr>
          <p:nvPr>
            <p:ph type="sldNum" sz="quarter" idx="12"/>
          </p:nvPr>
        </p:nvSpPr>
        <p:spPr/>
        <p:txBody>
          <a:bodyPr/>
          <a:lstStyle/>
          <a:p>
            <a:fld id="{1D723A7B-DC2F-C04A-B05E-6D1284A3228F}" type="slidenum">
              <a:rPr lang="en-US" smtClean="0"/>
              <a:t>‹#›</a:t>
            </a:fld>
            <a:endParaRPr lang="en-US" dirty="0"/>
          </a:p>
        </p:txBody>
      </p:sp>
    </p:spTree>
    <p:extLst>
      <p:ext uri="{BB962C8B-B14F-4D97-AF65-F5344CB8AC3E}">
        <p14:creationId xmlns:p14="http://schemas.microsoft.com/office/powerpoint/2010/main" val="16367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78A7-0D3F-EC42-A198-7F6EF138790B}"/>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D61933D-BEAE-DE4A-9789-2A3C68C5AD1F}"/>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9B1C8B-8058-7C47-9B30-2E20B21BCA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F63E05B-E612-7A43-A58B-CAB161AFFCB1}"/>
              </a:ext>
            </a:extLst>
          </p:cNvPr>
          <p:cNvSpPr>
            <a:spLocks noGrp="1"/>
          </p:cNvSpPr>
          <p:nvPr>
            <p:ph type="sldNum" sz="quarter" idx="12"/>
          </p:nvPr>
        </p:nvSpPr>
        <p:spPr/>
        <p:txBody>
          <a:bodyPr/>
          <a:lstStyle/>
          <a:p>
            <a:fld id="{1D723A7B-DC2F-C04A-B05E-6D1284A3228F}" type="slidenum">
              <a:rPr lang="en-US" smtClean="0"/>
              <a:t>‹#›</a:t>
            </a:fld>
            <a:endParaRPr lang="en-US" dirty="0"/>
          </a:p>
        </p:txBody>
      </p:sp>
    </p:spTree>
    <p:extLst>
      <p:ext uri="{BB962C8B-B14F-4D97-AF65-F5344CB8AC3E}">
        <p14:creationId xmlns:p14="http://schemas.microsoft.com/office/powerpoint/2010/main" val="129452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AB04-EA6F-A245-8785-3412F223E935}"/>
              </a:ext>
            </a:extLst>
          </p:cNvPr>
          <p:cNvSpPr>
            <a:spLocks noGrp="1"/>
          </p:cNvSpPr>
          <p:nvPr>
            <p:ph type="title"/>
          </p:nvPr>
        </p:nvSpPr>
        <p:spPr>
          <a:xfrm>
            <a:off x="839788" y="775252"/>
            <a:ext cx="10515600" cy="915436"/>
          </a:xfrm>
        </p:spPr>
        <p:txBody>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0A9140A6-C73E-2644-89ED-BDCE38F8A714}"/>
              </a:ext>
            </a:extLst>
          </p:cNvPr>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ADB998F-B10A-5244-922D-A55BDCC66D22}"/>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B7AA4D-1D93-DC4C-ABE4-A36FDED8D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298723F-054D-1E45-B6BF-757AC4E48A31}"/>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BCA9C9A-3A50-B749-93BC-BE6F99D1E365}"/>
              </a:ext>
            </a:extLst>
          </p:cNvPr>
          <p:cNvSpPr>
            <a:spLocks noGrp="1"/>
          </p:cNvSpPr>
          <p:nvPr>
            <p:ph type="sldNum" sz="quarter" idx="12"/>
          </p:nvPr>
        </p:nvSpPr>
        <p:spPr/>
        <p:txBody>
          <a:bodyPr/>
          <a:lstStyle/>
          <a:p>
            <a:fld id="{1D723A7B-DC2F-C04A-B05E-6D1284A3228F}" type="slidenum">
              <a:rPr lang="en-US" smtClean="0"/>
              <a:t>‹#›</a:t>
            </a:fld>
            <a:endParaRPr lang="en-US" dirty="0"/>
          </a:p>
        </p:txBody>
      </p:sp>
    </p:spTree>
    <p:extLst>
      <p:ext uri="{BB962C8B-B14F-4D97-AF65-F5344CB8AC3E}">
        <p14:creationId xmlns:p14="http://schemas.microsoft.com/office/powerpoint/2010/main" val="55071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16082B-8D15-2541-A86A-6968BDB69D29}"/>
              </a:ext>
            </a:extLst>
          </p:cNvPr>
          <p:cNvPicPr>
            <a:picLocks noChangeAspect="1"/>
          </p:cNvPicPr>
          <p:nvPr userDrawn="1"/>
        </p:nvPicPr>
        <p:blipFill>
          <a:blip r:embed="rId2"/>
          <a:srcRect/>
          <a:stretch/>
        </p:blipFill>
        <p:spPr>
          <a:xfrm>
            <a:off x="-1" y="-40999"/>
            <a:ext cx="12264887" cy="6898999"/>
          </a:xfrm>
          <a:prstGeom prst="rect">
            <a:avLst/>
          </a:prstGeom>
        </p:spPr>
      </p:pic>
      <p:sp>
        <p:nvSpPr>
          <p:cNvPr id="2" name="Title 1">
            <a:extLst>
              <a:ext uri="{FF2B5EF4-FFF2-40B4-BE49-F238E27FC236}">
                <a16:creationId xmlns:a16="http://schemas.microsoft.com/office/drawing/2014/main" id="{6BFF1F6F-0A19-9542-B941-D5FD2451EE32}"/>
              </a:ext>
            </a:extLst>
          </p:cNvPr>
          <p:cNvSpPr>
            <a:spLocks noGrp="1"/>
          </p:cNvSpPr>
          <p:nvPr>
            <p:ph type="title"/>
          </p:nvPr>
        </p:nvSpPr>
        <p:spPr>
          <a:xfrm>
            <a:off x="243682" y="987424"/>
            <a:ext cx="3794918" cy="1069975"/>
          </a:xfrm>
        </p:spPr>
        <p:txBody>
          <a:bodyPr anchor="b"/>
          <a:lstStyle>
            <a:lvl1pPr>
              <a:defRPr sz="3200">
                <a:solidFill>
                  <a:srgbClr val="FFFFF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689D8CA-D294-B349-B734-1ACB09603D96}"/>
              </a:ext>
            </a:extLst>
          </p:cNvPr>
          <p:cNvSpPr>
            <a:spLocks noGrp="1"/>
          </p:cNvSpPr>
          <p:nvPr>
            <p:ph idx="1"/>
          </p:nvPr>
        </p:nvSpPr>
        <p:spPr>
          <a:xfrm>
            <a:off x="243681" y="2885799"/>
            <a:ext cx="3794919" cy="3614392"/>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7B76F86-D6FD-D844-A8BF-02F291ABEB98}"/>
              </a:ext>
            </a:extLst>
          </p:cNvPr>
          <p:cNvSpPr/>
          <p:nvPr userDrawn="1"/>
        </p:nvSpPr>
        <p:spPr>
          <a:xfrm>
            <a:off x="243681" y="2491339"/>
            <a:ext cx="3722032" cy="8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2">
            <a:extLst>
              <a:ext uri="{FF2B5EF4-FFF2-40B4-BE49-F238E27FC236}">
                <a16:creationId xmlns:a16="http://schemas.microsoft.com/office/drawing/2014/main" id="{2E5E9A51-4A51-FE44-82B0-E6645004DBD9}"/>
              </a:ext>
            </a:extLst>
          </p:cNvPr>
          <p:cNvSpPr>
            <a:spLocks noGrp="1"/>
          </p:cNvSpPr>
          <p:nvPr>
            <p:ph type="pic" idx="10"/>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7313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ith Pictur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3F7F23-1A42-7445-9768-9AF62FA19890}"/>
              </a:ext>
            </a:extLst>
          </p:cNvPr>
          <p:cNvSpPr/>
          <p:nvPr userDrawn="1"/>
        </p:nvSpPr>
        <p:spPr>
          <a:xfrm>
            <a:off x="0" y="0"/>
            <a:ext cx="12192000" cy="17494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AE5356-F51A-D045-A89C-72180ED1CA13}"/>
              </a:ext>
            </a:extLst>
          </p:cNvPr>
          <p:cNvPicPr>
            <a:picLocks noChangeAspect="1"/>
          </p:cNvPicPr>
          <p:nvPr userDrawn="1"/>
        </p:nvPicPr>
        <p:blipFill>
          <a:blip r:embed="rId2"/>
          <a:srcRect/>
          <a:stretch/>
        </p:blipFill>
        <p:spPr>
          <a:xfrm>
            <a:off x="0" y="0"/>
            <a:ext cx="12192000" cy="6858000"/>
          </a:xfrm>
          <a:prstGeom prst="rect">
            <a:avLst/>
          </a:prstGeom>
        </p:spPr>
      </p:pic>
      <p:sp>
        <p:nvSpPr>
          <p:cNvPr id="11" name="Picture Placeholder 10">
            <a:extLst>
              <a:ext uri="{FF2B5EF4-FFF2-40B4-BE49-F238E27FC236}">
                <a16:creationId xmlns:a16="http://schemas.microsoft.com/office/drawing/2014/main" id="{D70BD65A-C048-AA47-8570-B4D0E1518093}"/>
              </a:ext>
            </a:extLst>
          </p:cNvPr>
          <p:cNvSpPr>
            <a:spLocks noGrp="1"/>
          </p:cNvSpPr>
          <p:nvPr>
            <p:ph type="pic" sz="quarter" idx="10"/>
          </p:nvPr>
        </p:nvSpPr>
        <p:spPr>
          <a:xfrm>
            <a:off x="-6350" y="0"/>
            <a:ext cx="12192000" cy="4763193"/>
          </a:xfrm>
        </p:spPr>
        <p:txBody>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831850" y="1749495"/>
            <a:ext cx="10515600" cy="2852737"/>
          </a:xfrm>
        </p:spPr>
        <p:txBody>
          <a:bodyPr anchor="t">
            <a:normAutofit/>
          </a:bodyPr>
          <a:lstStyle>
            <a:lvl1pPr algn="ctr">
              <a:defRPr sz="4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6051D2-ECA7-5944-83EF-32E911131371}"/>
              </a:ext>
            </a:extLst>
          </p:cNvPr>
          <p:cNvSpPr>
            <a:spLocks noGrp="1"/>
          </p:cNvSpPr>
          <p:nvPr>
            <p:ph type="body" idx="1"/>
          </p:nvPr>
        </p:nvSpPr>
        <p:spPr>
          <a:xfrm>
            <a:off x="831850" y="2733262"/>
            <a:ext cx="10515600" cy="1868970"/>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SmartArt Placeholder 17">
            <a:extLst>
              <a:ext uri="{FF2B5EF4-FFF2-40B4-BE49-F238E27FC236}">
                <a16:creationId xmlns:a16="http://schemas.microsoft.com/office/drawing/2014/main" id="{5D150D3C-7118-9247-87E2-D46C6320EE49}"/>
              </a:ext>
            </a:extLst>
          </p:cNvPr>
          <p:cNvSpPr>
            <a:spLocks noGrp="1"/>
          </p:cNvSpPr>
          <p:nvPr>
            <p:ph type="dgm" sz="quarter" idx="11"/>
          </p:nvPr>
        </p:nvSpPr>
        <p:spPr>
          <a:xfrm>
            <a:off x="-101600" y="4737099"/>
            <a:ext cx="13225463" cy="106363"/>
          </a:xfrm>
          <a:solidFill>
            <a:srgbClr val="FFFFFF"/>
          </a:solidFill>
        </p:spPr>
        <p:txBody>
          <a:bodyPr>
            <a:noAutofit/>
          </a:bodyPr>
          <a:lstStyle>
            <a:lvl1pPr marL="0" indent="0">
              <a:buNone/>
              <a:defRPr sz="1100"/>
            </a:lvl1pPr>
          </a:lstStyle>
          <a:p>
            <a:endParaRPr lang="en-US" dirty="0"/>
          </a:p>
        </p:txBody>
      </p:sp>
    </p:spTree>
    <p:extLst>
      <p:ext uri="{BB962C8B-B14F-4D97-AF65-F5344CB8AC3E}">
        <p14:creationId xmlns:p14="http://schemas.microsoft.com/office/powerpoint/2010/main" val="248897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ith Pictur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3F7F23-1A42-7445-9768-9AF62FA19890}"/>
              </a:ext>
            </a:extLst>
          </p:cNvPr>
          <p:cNvSpPr/>
          <p:nvPr userDrawn="1"/>
        </p:nvSpPr>
        <p:spPr>
          <a:xfrm>
            <a:off x="0" y="0"/>
            <a:ext cx="12192000" cy="6874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D70BD65A-C048-AA47-8570-B4D0E1518093}"/>
              </a:ext>
            </a:extLst>
          </p:cNvPr>
          <p:cNvSpPr>
            <a:spLocks noGrp="1"/>
          </p:cNvSpPr>
          <p:nvPr>
            <p:ph type="pic" sz="quarter" idx="10"/>
          </p:nvPr>
        </p:nvSpPr>
        <p:spPr>
          <a:xfrm>
            <a:off x="0" y="0"/>
            <a:ext cx="12192000" cy="6874625"/>
          </a:xfrm>
        </p:spPr>
        <p:txBody>
          <a:bodyPr/>
          <a:lstStyle>
            <a:lvl1pPr marL="0" indent="0" algn="ctr">
              <a:buNone/>
              <a:defRPr/>
            </a:lvl1pPr>
          </a:lstStyle>
          <a:p>
            <a:endParaRPr lang="en-US" dirty="0"/>
          </a:p>
        </p:txBody>
      </p:sp>
      <p:sp>
        <p:nvSpPr>
          <p:cNvPr id="5" name="SmartArt Placeholder 4">
            <a:extLst>
              <a:ext uri="{FF2B5EF4-FFF2-40B4-BE49-F238E27FC236}">
                <a16:creationId xmlns:a16="http://schemas.microsoft.com/office/drawing/2014/main" id="{4599F58D-8FDA-3F4A-9687-EBF79EA75815}"/>
              </a:ext>
            </a:extLst>
          </p:cNvPr>
          <p:cNvSpPr>
            <a:spLocks noGrp="1"/>
          </p:cNvSpPr>
          <p:nvPr>
            <p:ph type="dgm" sz="quarter" idx="11"/>
          </p:nvPr>
        </p:nvSpPr>
        <p:spPr>
          <a:xfrm>
            <a:off x="-12700" y="947738"/>
            <a:ext cx="6604000" cy="3182937"/>
          </a:xfrm>
          <a:solidFill>
            <a:schemeClr val="tx2"/>
          </a:solidFill>
        </p:spPr>
        <p:txBody>
          <a:bodyPr>
            <a:normAutofit/>
          </a:bodyPr>
          <a:lstStyle>
            <a:lvl1pPr marL="0" indent="0">
              <a:buNone/>
              <a:defRPr sz="1100"/>
            </a:lvl1pPr>
          </a:lstStyle>
          <a:p>
            <a:endParaRPr lang="en-US" dirty="0"/>
          </a:p>
        </p:txBody>
      </p:sp>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227056" y="1463042"/>
            <a:ext cx="6024115" cy="1321722"/>
          </a:xfrm>
        </p:spPr>
        <p:txBody>
          <a:bodyPr anchor="t">
            <a:normAutofit/>
          </a:bodyPr>
          <a:lstStyle>
            <a:lvl1pPr algn="l">
              <a:defRPr sz="4000" b="1">
                <a:solidFill>
                  <a:srgbClr val="FFFFFF"/>
                </a:solidFill>
              </a:defRPr>
            </a:lvl1pPr>
          </a:lstStyle>
          <a:p>
            <a:r>
              <a:rPr lang="en-US" dirty="0"/>
              <a:t>Click to edit Master title style</a:t>
            </a:r>
          </a:p>
        </p:txBody>
      </p:sp>
      <p:sp>
        <p:nvSpPr>
          <p:cNvPr id="10" name="SmartArt Placeholder 9">
            <a:extLst>
              <a:ext uri="{FF2B5EF4-FFF2-40B4-BE49-F238E27FC236}">
                <a16:creationId xmlns:a16="http://schemas.microsoft.com/office/drawing/2014/main" id="{0B5FE061-86EF-9340-A529-27AEB6E5C608}"/>
              </a:ext>
            </a:extLst>
          </p:cNvPr>
          <p:cNvSpPr>
            <a:spLocks noGrp="1"/>
          </p:cNvSpPr>
          <p:nvPr>
            <p:ph type="dgm" sz="quarter" idx="12"/>
          </p:nvPr>
        </p:nvSpPr>
        <p:spPr>
          <a:xfrm>
            <a:off x="227056" y="3175863"/>
            <a:ext cx="3722687" cy="82550"/>
          </a:xfrm>
          <a:solidFill>
            <a:schemeClr val="accent1"/>
          </a:solidFill>
        </p:spPr>
        <p:txBody>
          <a:bodyPr>
            <a:noAutofit/>
          </a:bodyPr>
          <a:lstStyle>
            <a:lvl1pPr marL="0" indent="0">
              <a:buFont typeface="Arial" panose="020B0604020202020204" pitchFamily="34" charset="0"/>
              <a:buNone/>
              <a:defRPr sz="1600"/>
            </a:lvl1pPr>
          </a:lstStyle>
          <a:p>
            <a:endParaRPr lang="en-US" dirty="0"/>
          </a:p>
        </p:txBody>
      </p:sp>
    </p:spTree>
    <p:extLst>
      <p:ext uri="{BB962C8B-B14F-4D97-AF65-F5344CB8AC3E}">
        <p14:creationId xmlns:p14="http://schemas.microsoft.com/office/powerpoint/2010/main" val="349451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Dark 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1315328-F07E-7B42-B0FE-7B77AFAC5706}"/>
              </a:ext>
            </a:extLst>
          </p:cNvPr>
          <p:cNvPicPr>
            <a:picLocks noChangeAspect="1"/>
          </p:cNvPicPr>
          <p:nvPr userDrawn="1"/>
        </p:nvPicPr>
        <p:blipFill>
          <a:blip r:embed="rId2"/>
          <a:stretch>
            <a:fillRect/>
          </a:stretch>
        </p:blipFill>
        <p:spPr>
          <a:xfrm>
            <a:off x="-16934" y="-59267"/>
            <a:ext cx="12297364" cy="6917267"/>
          </a:xfrm>
          <a:prstGeom prst="rect">
            <a:avLst/>
          </a:prstGeom>
        </p:spPr>
      </p:pic>
      <p:sp>
        <p:nvSpPr>
          <p:cNvPr id="2" name="Title 1">
            <a:extLst>
              <a:ext uri="{FF2B5EF4-FFF2-40B4-BE49-F238E27FC236}">
                <a16:creationId xmlns:a16="http://schemas.microsoft.com/office/drawing/2014/main" id="{B22C9498-4191-1341-A76B-6B8DECF45362}"/>
              </a:ext>
            </a:extLst>
          </p:cNvPr>
          <p:cNvSpPr>
            <a:spLocks noGrp="1"/>
          </p:cNvSpPr>
          <p:nvPr>
            <p:ph type="title"/>
          </p:nvPr>
        </p:nvSpPr>
        <p:spPr>
          <a:xfrm>
            <a:off x="831850" y="1749495"/>
            <a:ext cx="10515600" cy="983767"/>
          </a:xfrm>
        </p:spPr>
        <p:txBody>
          <a:bodyPr anchor="t">
            <a:normAutofit/>
          </a:bodyPr>
          <a:lstStyle>
            <a:lvl1pPr algn="ctr">
              <a:defRPr sz="4000" b="1">
                <a:solidFill>
                  <a:srgbClr val="FFFFF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C6051D2-ECA7-5944-83EF-32E911131371}"/>
              </a:ext>
            </a:extLst>
          </p:cNvPr>
          <p:cNvSpPr>
            <a:spLocks noGrp="1"/>
          </p:cNvSpPr>
          <p:nvPr>
            <p:ph type="body" idx="1"/>
          </p:nvPr>
        </p:nvSpPr>
        <p:spPr>
          <a:xfrm>
            <a:off x="831850" y="2733262"/>
            <a:ext cx="10515600" cy="832898"/>
          </a:xfrm>
        </p:spPr>
        <p:txBody>
          <a:bodyPr/>
          <a:lstStyle>
            <a:lvl1pPr marL="0" indent="0" algn="ctr">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10" descr="Logo, icon&#10;&#10;Description automatically generated">
            <a:extLst>
              <a:ext uri="{FF2B5EF4-FFF2-40B4-BE49-F238E27FC236}">
                <a16:creationId xmlns:a16="http://schemas.microsoft.com/office/drawing/2014/main" id="{C60D1A26-9A75-374A-960E-36A0ABE01AF1}"/>
              </a:ext>
            </a:extLst>
          </p:cNvPr>
          <p:cNvPicPr>
            <a:picLocks noChangeAspect="1"/>
          </p:cNvPicPr>
          <p:nvPr userDrawn="1"/>
        </p:nvPicPr>
        <p:blipFill>
          <a:blip r:embed="rId3"/>
          <a:stretch>
            <a:fillRect/>
          </a:stretch>
        </p:blipFill>
        <p:spPr>
          <a:xfrm>
            <a:off x="11427304" y="6087512"/>
            <a:ext cx="691192" cy="660953"/>
          </a:xfrm>
          <a:prstGeom prst="rect">
            <a:avLst/>
          </a:prstGeom>
        </p:spPr>
      </p:pic>
    </p:spTree>
    <p:extLst>
      <p:ext uri="{BB962C8B-B14F-4D97-AF65-F5344CB8AC3E}">
        <p14:creationId xmlns:p14="http://schemas.microsoft.com/office/powerpoint/2010/main" val="206739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with medium confidence">
            <a:extLst>
              <a:ext uri="{FF2B5EF4-FFF2-40B4-BE49-F238E27FC236}">
                <a16:creationId xmlns:a16="http://schemas.microsoft.com/office/drawing/2014/main" id="{4B8C2180-E048-3A46-8EAA-99198177969D}"/>
              </a:ext>
            </a:extLst>
          </p:cNvPr>
          <p:cNvPicPr>
            <a:picLocks noChangeAspect="1"/>
          </p:cNvPicPr>
          <p:nvPr userDrawn="1"/>
        </p:nvPicPr>
        <p:blipFill>
          <a:blip r:embed="rId20"/>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7ECDA1-A372-9346-A56E-91C0673D465F}"/>
              </a:ext>
            </a:extLst>
          </p:cNvPr>
          <p:cNvSpPr>
            <a:spLocks noGrp="1"/>
          </p:cNvSpPr>
          <p:nvPr>
            <p:ph type="title"/>
          </p:nvPr>
        </p:nvSpPr>
        <p:spPr>
          <a:xfrm>
            <a:off x="838200" y="745958"/>
            <a:ext cx="10515600" cy="9447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E407BB-D1BA-0D4D-BEB8-19A646A81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789AED6-C1E1-414A-A6A6-14DA81B87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23A7B-DC2F-C04A-B05E-6D1284A3228F}" type="slidenum">
              <a:rPr lang="en-US" smtClean="0"/>
              <a:t>‹#›</a:t>
            </a:fld>
            <a:endParaRPr lang="en-US" dirty="0"/>
          </a:p>
        </p:txBody>
      </p:sp>
      <p:pic>
        <p:nvPicPr>
          <p:cNvPr id="10" name="Picture 9" descr="A picture containing icon&#10;&#10;Description automatically generated">
            <a:extLst>
              <a:ext uri="{FF2B5EF4-FFF2-40B4-BE49-F238E27FC236}">
                <a16:creationId xmlns:a16="http://schemas.microsoft.com/office/drawing/2014/main" id="{153B1B2D-9418-2B43-92AF-B27A472314CD}"/>
              </a:ext>
            </a:extLst>
          </p:cNvPr>
          <p:cNvPicPr>
            <a:picLocks noChangeAspect="1"/>
          </p:cNvPicPr>
          <p:nvPr userDrawn="1"/>
        </p:nvPicPr>
        <p:blipFill>
          <a:blip r:embed="rId21"/>
          <a:stretch>
            <a:fillRect/>
          </a:stretch>
        </p:blipFill>
        <p:spPr>
          <a:xfrm>
            <a:off x="11427304" y="6087512"/>
            <a:ext cx="691192" cy="660952"/>
          </a:xfrm>
          <a:prstGeom prst="rect">
            <a:avLst/>
          </a:prstGeom>
        </p:spPr>
      </p:pic>
    </p:spTree>
    <p:extLst>
      <p:ext uri="{BB962C8B-B14F-4D97-AF65-F5344CB8AC3E}">
        <p14:creationId xmlns:p14="http://schemas.microsoft.com/office/powerpoint/2010/main" val="24753165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63" r:id="rId6"/>
    <p:sldLayoutId id="2147483665" r:id="rId7"/>
    <p:sldLayoutId id="2147483666" r:id="rId8"/>
    <p:sldLayoutId id="2147483651" r:id="rId9"/>
    <p:sldLayoutId id="2147483661" r:id="rId10"/>
    <p:sldLayoutId id="2147483671" r:id="rId11"/>
    <p:sldLayoutId id="2147483672" r:id="rId12"/>
    <p:sldLayoutId id="2147483662" r:id="rId13"/>
    <p:sldLayoutId id="2147483669" r:id="rId14"/>
    <p:sldLayoutId id="2147483670" r:id="rId15"/>
    <p:sldLayoutId id="2147483667" r:id="rId16"/>
    <p:sldLayoutId id="2147483655"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A24C-A667-A14E-8343-B0F1077EB310}"/>
              </a:ext>
            </a:extLst>
          </p:cNvPr>
          <p:cNvSpPr>
            <a:spLocks noGrp="1"/>
          </p:cNvSpPr>
          <p:nvPr>
            <p:ph type="ctrTitle"/>
          </p:nvPr>
        </p:nvSpPr>
        <p:spPr>
          <a:xfrm>
            <a:off x="1428108" y="924674"/>
            <a:ext cx="9335784" cy="1963555"/>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Award of Contract: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Royal Oaks Park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Gazebo Replacement</a:t>
            </a:r>
          </a:p>
        </p:txBody>
      </p:sp>
      <p:sp>
        <p:nvSpPr>
          <p:cNvPr id="3" name="Subtitle 2">
            <a:extLst>
              <a:ext uri="{FF2B5EF4-FFF2-40B4-BE49-F238E27FC236}">
                <a16:creationId xmlns:a16="http://schemas.microsoft.com/office/drawing/2014/main" id="{987CB445-E78C-7449-BFFD-CB43977959FA}"/>
              </a:ext>
            </a:extLst>
          </p:cNvPr>
          <p:cNvSpPr>
            <a:spLocks noGrp="1"/>
          </p:cNvSpPr>
          <p:nvPr>
            <p:ph type="subTitle" idx="1"/>
          </p:nvPr>
        </p:nvSpPr>
        <p:spPr>
          <a:xfrm>
            <a:off x="1428109" y="3060650"/>
            <a:ext cx="9335783" cy="584951"/>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April 23, 2024</a:t>
            </a:r>
          </a:p>
        </p:txBody>
      </p:sp>
      <p:sp>
        <p:nvSpPr>
          <p:cNvPr id="4" name="Text Placeholder 3">
            <a:extLst>
              <a:ext uri="{FF2B5EF4-FFF2-40B4-BE49-F238E27FC236}">
                <a16:creationId xmlns:a16="http://schemas.microsoft.com/office/drawing/2014/main" id="{B7817BBC-114D-F243-92A4-41909D645681}"/>
              </a:ext>
            </a:extLst>
          </p:cNvPr>
          <p:cNvSpPr>
            <a:spLocks noGrp="1"/>
          </p:cNvSpPr>
          <p:nvPr>
            <p:ph type="body" sz="quarter" idx="10"/>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Manuel Enriquez</a:t>
            </a:r>
          </a:p>
          <a:p>
            <a:r>
              <a:rPr lang="en-US" dirty="0">
                <a:latin typeface="Open Sans" panose="020B0606030504020204" pitchFamily="34" charset="0"/>
                <a:ea typeface="Open Sans" panose="020B0606030504020204" pitchFamily="34" charset="0"/>
                <a:cs typeface="Open Sans" panose="020B0606030504020204" pitchFamily="34" charset="0"/>
              </a:rPr>
              <a:t>Parks &amp; Recreation</a:t>
            </a:r>
          </a:p>
        </p:txBody>
      </p:sp>
    </p:spTree>
    <p:extLst>
      <p:ext uri="{BB962C8B-B14F-4D97-AF65-F5344CB8AC3E}">
        <p14:creationId xmlns:p14="http://schemas.microsoft.com/office/powerpoint/2010/main" val="314596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093C-7887-CC4A-BA1E-FE947CA77429}"/>
              </a:ext>
            </a:extLst>
          </p:cNvPr>
          <p:cNvSpPr>
            <a:spLocks noGrp="1"/>
          </p:cNvSpPr>
          <p:nvPr>
            <p:ph type="title"/>
          </p:nvPr>
        </p:nvSpPr>
        <p:spPr>
          <a:xfrm>
            <a:off x="2593571" y="571392"/>
            <a:ext cx="9074447" cy="944730"/>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Background</a:t>
            </a:r>
          </a:p>
        </p:txBody>
      </p:sp>
      <p:sp>
        <p:nvSpPr>
          <p:cNvPr id="3" name="Content Placeholder 2">
            <a:extLst>
              <a:ext uri="{FF2B5EF4-FFF2-40B4-BE49-F238E27FC236}">
                <a16:creationId xmlns:a16="http://schemas.microsoft.com/office/drawing/2014/main" id="{17232F40-DD1A-0344-86C3-A611B493A0C6}"/>
              </a:ext>
            </a:extLst>
          </p:cNvPr>
          <p:cNvSpPr>
            <a:spLocks noGrp="1"/>
          </p:cNvSpPr>
          <p:nvPr>
            <p:ph idx="1"/>
          </p:nvPr>
        </p:nvSpPr>
        <p:spPr>
          <a:xfrm>
            <a:off x="2593570" y="1729046"/>
            <a:ext cx="4569229" cy="4557561"/>
          </a:xfrm>
        </p:spPr>
        <p:txBody>
          <a:bodyPr>
            <a:normAutofi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Need for replacement,  metal corrosion at foundation.</a:t>
            </a:r>
          </a:p>
          <a:p>
            <a:r>
              <a:rPr lang="en-US" dirty="0">
                <a:effectLst/>
                <a:latin typeface="Open Sans" panose="020B0606030504020204" pitchFamily="34" charset="0"/>
                <a:ea typeface="Open Sans" panose="020B0606030504020204" pitchFamily="34" charset="0"/>
                <a:cs typeface="Open Sans" panose="020B0606030504020204" pitchFamily="34" charset="0"/>
              </a:rPr>
              <a:t>Included $80K in approved 2023/24 budget for the replacement of the Royal Oaks Park Gazebo </a:t>
            </a:r>
            <a:endParaRPr lang="en-US" dirty="0"/>
          </a:p>
        </p:txBody>
      </p:sp>
      <p:sp>
        <p:nvSpPr>
          <p:cNvPr id="4" name="SmartArt Placeholder 3">
            <a:extLst>
              <a:ext uri="{FF2B5EF4-FFF2-40B4-BE49-F238E27FC236}">
                <a16:creationId xmlns:a16="http://schemas.microsoft.com/office/drawing/2014/main" id="{8BDF7C85-4F83-3945-A6C8-E5B50828E294}"/>
              </a:ext>
            </a:extLst>
          </p:cNvPr>
          <p:cNvSpPr>
            <a:spLocks noGrp="1"/>
          </p:cNvSpPr>
          <p:nvPr>
            <p:ph type="dgm" sz="quarter" idx="13"/>
          </p:nvPr>
        </p:nvSpPr>
        <p:spPr>
          <a:xfrm>
            <a:off x="2593975" y="331788"/>
            <a:ext cx="9074043" cy="118500"/>
          </a:xfrm>
        </p:spPr>
        <p:txBody>
          <a:bodyPr/>
          <a:lstStyle/>
          <a:p>
            <a:endParaRPr lang="en-US"/>
          </a:p>
        </p:txBody>
      </p:sp>
      <p:pic>
        <p:nvPicPr>
          <p:cNvPr id="6" name="Picture 5" descr="A picnic table under a gazebo&#10;&#10;Description automatically generated">
            <a:extLst>
              <a:ext uri="{FF2B5EF4-FFF2-40B4-BE49-F238E27FC236}">
                <a16:creationId xmlns:a16="http://schemas.microsoft.com/office/drawing/2014/main" id="{855305B3-0B35-C0A6-871D-8DF3309AACB4}"/>
              </a:ext>
            </a:extLst>
          </p:cNvPr>
          <p:cNvPicPr>
            <a:picLocks noChangeAspect="1"/>
          </p:cNvPicPr>
          <p:nvPr/>
        </p:nvPicPr>
        <p:blipFill>
          <a:blip r:embed="rId2"/>
          <a:stretch>
            <a:fillRect/>
          </a:stretch>
        </p:blipFill>
        <p:spPr>
          <a:xfrm>
            <a:off x="7294651" y="1788987"/>
            <a:ext cx="4373367" cy="3280025"/>
          </a:xfrm>
          <a:prstGeom prst="rect">
            <a:avLst/>
          </a:prstGeom>
        </p:spPr>
      </p:pic>
    </p:spTree>
    <p:extLst>
      <p:ext uri="{BB962C8B-B14F-4D97-AF65-F5344CB8AC3E}">
        <p14:creationId xmlns:p14="http://schemas.microsoft.com/office/powerpoint/2010/main" val="389589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093C-7887-CC4A-BA1E-FE947CA77429}"/>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Background (continued)</a:t>
            </a:r>
          </a:p>
        </p:txBody>
      </p:sp>
      <p:sp>
        <p:nvSpPr>
          <p:cNvPr id="3" name="Content Placeholder 2">
            <a:extLst>
              <a:ext uri="{FF2B5EF4-FFF2-40B4-BE49-F238E27FC236}">
                <a16:creationId xmlns:a16="http://schemas.microsoft.com/office/drawing/2014/main" id="{17232F40-DD1A-0344-86C3-A611B493A0C6}"/>
              </a:ext>
            </a:extLst>
          </p:cNvPr>
          <p:cNvSpPr>
            <a:spLocks noGrp="1"/>
          </p:cNvSpPr>
          <p:nvPr>
            <p:ph idx="1"/>
          </p:nvPr>
        </p:nvSpPr>
        <p:spPr>
          <a:xfrm>
            <a:off x="2593570" y="1729047"/>
            <a:ext cx="8759825" cy="4699462"/>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Scope of work consist of the </a:t>
            </a:r>
            <a:r>
              <a:rPr lang="en-US" dirty="0">
                <a:effectLst/>
                <a:latin typeface="Open Sans" panose="020B0606030504020204" pitchFamily="34" charset="0"/>
                <a:ea typeface="Open Sans" panose="020B0606030504020204" pitchFamily="34" charset="0"/>
                <a:cs typeface="Open Sans" panose="020B0606030504020204" pitchFamily="34" charset="0"/>
              </a:rPr>
              <a:t>necessary labor, equipment, and machinery to remove and properly dispose of the existing metal shade structure and concrete pad, forming and pouring of new concrete pad, and the assembly and installation of one (1) Navajo Style Shelter with four posts, including rain gutters and downspouts.</a:t>
            </a: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On March 7</a:t>
            </a:r>
            <a:r>
              <a:rPr lang="en-US" baseline="30000" dirty="0">
                <a:latin typeface="Open Sans" panose="020B0606030504020204" pitchFamily="34" charset="0"/>
                <a:ea typeface="Open Sans" panose="020B0606030504020204" pitchFamily="34" charset="0"/>
                <a:cs typeface="Open Sans" panose="020B0606030504020204" pitchFamily="34" charset="0"/>
              </a:rPr>
              <a:t>th</a:t>
            </a:r>
            <a:r>
              <a:rPr lang="en-US" dirty="0">
                <a:latin typeface="Open Sans" panose="020B0606030504020204" pitchFamily="34" charset="0"/>
                <a:ea typeface="Open Sans" panose="020B0606030504020204" pitchFamily="34" charset="0"/>
                <a:cs typeface="Open Sans" panose="020B0606030504020204" pitchFamily="34" charset="0"/>
              </a:rPr>
              <a:t>, the City published an invitation to bid on the Royal Oaks Park Gazebo Replacement, Project 24-9.</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sp>
        <p:nvSpPr>
          <p:cNvPr id="4" name="SmartArt Placeholder 3">
            <a:extLst>
              <a:ext uri="{FF2B5EF4-FFF2-40B4-BE49-F238E27FC236}">
                <a16:creationId xmlns:a16="http://schemas.microsoft.com/office/drawing/2014/main" id="{8BDF7C85-4F83-3945-A6C8-E5B50828E294}"/>
              </a:ext>
            </a:extLst>
          </p:cNvPr>
          <p:cNvSpPr>
            <a:spLocks noGrp="1"/>
          </p:cNvSpPr>
          <p:nvPr>
            <p:ph type="dgm" sz="quarter" idx="13"/>
          </p:nvPr>
        </p:nvSpPr>
        <p:spPr/>
        <p:txBody>
          <a:bodyPr/>
          <a:lstStyle/>
          <a:p>
            <a:endParaRPr lang="en-US"/>
          </a:p>
        </p:txBody>
      </p:sp>
    </p:spTree>
    <p:extLst>
      <p:ext uri="{BB962C8B-B14F-4D97-AF65-F5344CB8AC3E}">
        <p14:creationId xmlns:p14="http://schemas.microsoft.com/office/powerpoint/2010/main" val="210782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093C-7887-CC4A-BA1E-FE947CA77429}"/>
              </a:ext>
            </a:extLst>
          </p:cNvPr>
          <p:cNvSpPr>
            <a:spLocks noGrp="1"/>
          </p:cNvSpPr>
          <p:nvPr>
            <p:ph type="title"/>
          </p:nvPr>
        </p:nvSpPr>
        <p:spPr>
          <a:xfrm>
            <a:off x="2593572" y="571392"/>
            <a:ext cx="9228088" cy="944730"/>
          </a:xfrm>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Bid Outcome</a:t>
            </a:r>
          </a:p>
        </p:txBody>
      </p:sp>
      <p:sp>
        <p:nvSpPr>
          <p:cNvPr id="3" name="Content Placeholder 2">
            <a:extLst>
              <a:ext uri="{FF2B5EF4-FFF2-40B4-BE49-F238E27FC236}">
                <a16:creationId xmlns:a16="http://schemas.microsoft.com/office/drawing/2014/main" id="{17232F40-DD1A-0344-86C3-A611B493A0C6}"/>
              </a:ext>
            </a:extLst>
          </p:cNvPr>
          <p:cNvSpPr>
            <a:spLocks noGrp="1"/>
          </p:cNvSpPr>
          <p:nvPr>
            <p:ph idx="1"/>
          </p:nvPr>
        </p:nvSpPr>
        <p:spPr>
          <a:xfrm>
            <a:off x="2593570" y="1952295"/>
            <a:ext cx="5145835" cy="4224667"/>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On March 27</a:t>
            </a:r>
            <a:r>
              <a:rPr lang="en-US" baseline="30000" dirty="0">
                <a:latin typeface="Open Sans" panose="020B0606030504020204" pitchFamily="34" charset="0"/>
                <a:ea typeface="Open Sans" panose="020B0606030504020204" pitchFamily="34" charset="0"/>
                <a:cs typeface="Open Sans" panose="020B0606030504020204" pitchFamily="34" charset="0"/>
              </a:rPr>
              <a:t>th</a:t>
            </a:r>
            <a:r>
              <a:rPr lang="en-US" dirty="0">
                <a:latin typeface="Open Sans" panose="020B0606030504020204" pitchFamily="34" charset="0"/>
                <a:ea typeface="Open Sans" panose="020B0606030504020204" pitchFamily="34" charset="0"/>
                <a:cs typeface="Open Sans" panose="020B0606030504020204" pitchFamily="34" charset="0"/>
              </a:rPr>
              <a:t>, the City received four (4) bids for the subject project.</a:t>
            </a:r>
          </a:p>
          <a:p>
            <a:r>
              <a:rPr lang="en-US" dirty="0">
                <a:latin typeface="Open Sans" panose="020B0606030504020204" pitchFamily="34" charset="0"/>
                <a:ea typeface="Open Sans" panose="020B0606030504020204" pitchFamily="34" charset="0"/>
                <a:cs typeface="Open Sans" panose="020B0606030504020204" pitchFamily="34" charset="0"/>
              </a:rPr>
              <a:t>Lowest responsive and responsible bidder, FS Contractors, Inc. at $64,900.</a:t>
            </a:r>
          </a:p>
        </p:txBody>
      </p:sp>
      <p:sp>
        <p:nvSpPr>
          <p:cNvPr id="4" name="SmartArt Placeholder 3">
            <a:extLst>
              <a:ext uri="{FF2B5EF4-FFF2-40B4-BE49-F238E27FC236}">
                <a16:creationId xmlns:a16="http://schemas.microsoft.com/office/drawing/2014/main" id="{8BDF7C85-4F83-3945-A6C8-E5B50828E294}"/>
              </a:ext>
            </a:extLst>
          </p:cNvPr>
          <p:cNvSpPr>
            <a:spLocks noGrp="1"/>
          </p:cNvSpPr>
          <p:nvPr>
            <p:ph type="dgm" sz="quarter" idx="13"/>
          </p:nvPr>
        </p:nvSpPr>
        <p:spPr>
          <a:xfrm>
            <a:off x="2593975" y="331788"/>
            <a:ext cx="9227685" cy="125412"/>
          </a:xfrm>
        </p:spPr>
        <p:txBody>
          <a:bodyPr/>
          <a:lstStyle/>
          <a:p>
            <a:endParaRPr lang="en-US"/>
          </a:p>
        </p:txBody>
      </p:sp>
      <p:pic>
        <p:nvPicPr>
          <p:cNvPr id="7" name="Picture 6" descr="A picnic table and benches in a park&#10;&#10;Description automatically generated">
            <a:extLst>
              <a:ext uri="{FF2B5EF4-FFF2-40B4-BE49-F238E27FC236}">
                <a16:creationId xmlns:a16="http://schemas.microsoft.com/office/drawing/2014/main" id="{986A260A-AB70-81A9-FE4C-873A742C89E8}"/>
              </a:ext>
            </a:extLst>
          </p:cNvPr>
          <p:cNvPicPr>
            <a:picLocks noChangeAspect="1"/>
          </p:cNvPicPr>
          <p:nvPr/>
        </p:nvPicPr>
        <p:blipFill>
          <a:blip r:embed="rId3"/>
          <a:stretch>
            <a:fillRect/>
          </a:stretch>
        </p:blipFill>
        <p:spPr>
          <a:xfrm>
            <a:off x="7869381" y="1952295"/>
            <a:ext cx="3952279" cy="2704523"/>
          </a:xfrm>
          <a:prstGeom prst="rect">
            <a:avLst/>
          </a:prstGeom>
        </p:spPr>
      </p:pic>
    </p:spTree>
    <p:extLst>
      <p:ext uri="{BB962C8B-B14F-4D97-AF65-F5344CB8AC3E}">
        <p14:creationId xmlns:p14="http://schemas.microsoft.com/office/powerpoint/2010/main" val="241565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093C-7887-CC4A-BA1E-FE947CA77429}"/>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Staff Recommendation</a:t>
            </a:r>
          </a:p>
        </p:txBody>
      </p:sp>
      <p:sp>
        <p:nvSpPr>
          <p:cNvPr id="3" name="Content Placeholder 2">
            <a:extLst>
              <a:ext uri="{FF2B5EF4-FFF2-40B4-BE49-F238E27FC236}">
                <a16:creationId xmlns:a16="http://schemas.microsoft.com/office/drawing/2014/main" id="{17232F40-DD1A-0344-86C3-A611B493A0C6}"/>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Staff recommends City Council </a:t>
            </a:r>
            <a:r>
              <a:rPr lang="en-US" dirty="0">
                <a:effectLst/>
                <a:latin typeface="Open Sans" panose="020B0606030504020204" pitchFamily="34" charset="0"/>
                <a:ea typeface="Open Sans" panose="020B0606030504020204" pitchFamily="34" charset="0"/>
                <a:cs typeface="Open Sans" panose="020B0606030504020204" pitchFamily="34" charset="0"/>
              </a:rPr>
              <a:t>award the construction contract for the Royal Oaks Park Gazebo Replacement Project to FS Contractors, Inc., as the lowest responsive and responsible bidder in the amount of $64,900, in addition to a ten percent contingency, for a total project budget not to exceed $71,390.</a:t>
            </a:r>
          </a:p>
          <a:p>
            <a:r>
              <a:rPr lang="en-US" dirty="0">
                <a:effectLst/>
                <a:latin typeface="Open Sans" panose="020B0606030504020204" pitchFamily="34" charset="0"/>
                <a:ea typeface="Open Sans" panose="020B0606030504020204" pitchFamily="34" charset="0"/>
                <a:cs typeface="Open Sans" panose="020B0606030504020204" pitchFamily="34" charset="0"/>
              </a:rPr>
              <a:t>Funded by California Drought, Water, Parks, Climate, Coastal Protection, and Outdoor Access for All Act of 2018 Per Capita Program.  </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a:p>
            <a:endParaRPr lang="en-US" dirty="0"/>
          </a:p>
        </p:txBody>
      </p:sp>
      <p:sp>
        <p:nvSpPr>
          <p:cNvPr id="4" name="SmartArt Placeholder 3">
            <a:extLst>
              <a:ext uri="{FF2B5EF4-FFF2-40B4-BE49-F238E27FC236}">
                <a16:creationId xmlns:a16="http://schemas.microsoft.com/office/drawing/2014/main" id="{8BDF7C85-4F83-3945-A6C8-E5B50828E294}"/>
              </a:ext>
            </a:extLst>
          </p:cNvPr>
          <p:cNvSpPr>
            <a:spLocks noGrp="1"/>
          </p:cNvSpPr>
          <p:nvPr>
            <p:ph type="dgm" sz="quarter" idx="13"/>
          </p:nvPr>
        </p:nvSpPr>
        <p:spPr/>
        <p:txBody>
          <a:bodyPr/>
          <a:lstStyle/>
          <a:p>
            <a:endParaRPr lang="en-US"/>
          </a:p>
        </p:txBody>
      </p:sp>
    </p:spTree>
    <p:extLst>
      <p:ext uri="{BB962C8B-B14F-4D97-AF65-F5344CB8AC3E}">
        <p14:creationId xmlns:p14="http://schemas.microsoft.com/office/powerpoint/2010/main" val="1393182503"/>
      </p:ext>
    </p:extLst>
  </p:cSld>
  <p:clrMapOvr>
    <a:masterClrMapping/>
  </p:clrMapOvr>
</p:sld>
</file>

<file path=ppt/theme/theme1.xml><?xml version="1.0" encoding="utf-8"?>
<a:theme xmlns:a="http://schemas.openxmlformats.org/drawingml/2006/main" name="Office Theme">
  <a:themeElements>
    <a:clrScheme name="Duarte">
      <a:dk1>
        <a:srgbClr val="000000"/>
      </a:dk1>
      <a:lt1>
        <a:srgbClr val="ECE6DF"/>
      </a:lt1>
      <a:dk2>
        <a:srgbClr val="03304B"/>
      </a:dk2>
      <a:lt2>
        <a:srgbClr val="EBEBEC"/>
      </a:lt2>
      <a:accent1>
        <a:srgbClr val="D3A364"/>
      </a:accent1>
      <a:accent2>
        <a:srgbClr val="637862"/>
      </a:accent2>
      <a:accent3>
        <a:srgbClr val="808285"/>
      </a:accent3>
      <a:accent4>
        <a:srgbClr val="615036"/>
      </a:accent4>
      <a:accent5>
        <a:srgbClr val="D27A24"/>
      </a:accent5>
      <a:accent6>
        <a:srgbClr val="AA1E31"/>
      </a:accent6>
      <a:hlink>
        <a:srgbClr val="D1A364"/>
      </a:hlink>
      <a:folHlink>
        <a:srgbClr val="D1A3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250</Words>
  <Application>Microsoft Macintosh PowerPoint</Application>
  <PresentationFormat>Widescreen</PresentationFormat>
  <Paragraphs>20</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Open Sans</vt:lpstr>
      <vt:lpstr>Office Theme</vt:lpstr>
      <vt:lpstr>Award of Contract:  Royal Oaks Park  Gazebo Replacement</vt:lpstr>
      <vt:lpstr>Background</vt:lpstr>
      <vt:lpstr>Background (continued)</vt:lpstr>
      <vt:lpstr>Bid Outcome</vt:lpstr>
      <vt:lpstr>Staff 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Regarding an  Independence Day Celebration and Fireworks Show on July 3, 2021 </dc:title>
  <dc:creator>Manuel Enriquez</dc:creator>
  <cp:lastModifiedBy>Manuel Enriquez</cp:lastModifiedBy>
  <cp:revision>14</cp:revision>
  <cp:lastPrinted>2024-04-23T21:35:29Z</cp:lastPrinted>
  <dcterms:created xsi:type="dcterms:W3CDTF">2021-04-28T01:29:32Z</dcterms:created>
  <dcterms:modified xsi:type="dcterms:W3CDTF">2024-04-23T21:40:36Z</dcterms:modified>
</cp:coreProperties>
</file>